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0" r:id="rId4"/>
    <p:sldId id="257" r:id="rId5"/>
    <p:sldId id="258" r:id="rId6"/>
    <p:sldId id="260" r:id="rId7"/>
    <p:sldId id="259" r:id="rId8"/>
    <p:sldId id="265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/>
          <a:lstStyle/>
          <a:p>
            <a:r>
              <a:rPr lang="en-US" altLang="zh-CN" sz="4000" dirty="0" smtClean="0"/>
              <a:t>M6 </a:t>
            </a:r>
            <a:r>
              <a:rPr lang="en-US" altLang="zh-CN" sz="4000" dirty="0"/>
              <a:t>Detailed steps for software upgrade operation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9380"/>
            <a:ext cx="8229600" cy="1353820"/>
          </a:xfrm>
        </p:spPr>
        <p:txBody>
          <a:bodyPr>
            <a:normAutofit/>
          </a:bodyPr>
          <a:lstStyle/>
          <a:p>
            <a:r>
              <a:rPr lang="en-US" altLang="zh-CN" sz="2220" dirty="0"/>
              <a:t>step 8: After the upgrade is successful, the prompt is as follows</a:t>
            </a:r>
            <a:endParaRPr lang="en-US" altLang="zh-CN" sz="2220" dirty="0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2409190"/>
            <a:ext cx="8229600" cy="29070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/>
          <a:lstStyle/>
          <a:p>
            <a:endParaRPr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7010" y="153670"/>
            <a:ext cx="8936355" cy="48215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665605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Step 1: First, install the driver files, open Driver_R4.20.1601 folder, and SCIUSB2SERIAL folder ,Select the corresponding win7 or WIN10 folder according to your system</a:t>
            </a:r>
            <a:endParaRPr lang="en-US" altLang="zh-CN" sz="3200" dirty="0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2305685"/>
            <a:ext cx="8229600" cy="3114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Step 2: </a:t>
            </a:r>
            <a:r>
              <a:rPr lang="en-US" sz="3200" dirty="0"/>
              <a:t>Whether your computer is 32-bit or 64-bit, select the corresponding running program</a:t>
            </a:r>
            <a:endParaRPr lang="en-US" sz="3200" dirty="0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2489835"/>
            <a:ext cx="8229600" cy="27463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US" altLang="zh-CN" sz="3200" dirty="0"/>
              <a:t>Step 3: After you install the 2 driver files(</a:t>
            </a:r>
            <a:r>
              <a:rPr lang="en-US" altLang="zh-CN" sz="3200" dirty="0">
                <a:sym typeface="+mn-ea"/>
              </a:rPr>
              <a:t>Driver_R4.20.1601 and SCIUSB2SERIAL</a:t>
            </a:r>
            <a:r>
              <a:rPr lang="en-US" altLang="zh-CN" sz="3200" dirty="0"/>
              <a:t>),Now start to upgrade the system software</a:t>
            </a:r>
            <a:endParaRPr lang="en-US" altLang="zh-CN" sz="3200" dirty="0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step 4: Open the upgrade tool </a:t>
            </a:r>
            <a:endParaRPr lang="en-US" altLang="zh-CN" sz="2800" dirty="0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70330" y="1600200"/>
            <a:ext cx="640270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step 5: load software package </a:t>
            </a:r>
            <a:endParaRPr lang="en-US" altLang="zh-CN" sz="2800" dirty="0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1734820"/>
            <a:ext cx="8229600" cy="42557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800" dirty="0"/>
              <a:t>step 6: </a:t>
            </a:r>
            <a:r>
              <a:rPr lang="zh-CN" altLang="en-US" sz="2800" dirty="0">
                <a:sym typeface="+mn-ea"/>
              </a:rPr>
              <a:t>When you finish loading the software, click the download button</a:t>
            </a:r>
            <a:br>
              <a:rPr lang="zh-CN" altLang="en-US" sz="2800" dirty="0"/>
            </a:br>
            <a:endParaRPr lang="en-US" altLang="zh-CN" sz="2800" dirty="0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1722755"/>
            <a:ext cx="8229600" cy="4279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9380"/>
            <a:ext cx="8229600" cy="1353820"/>
          </a:xfrm>
        </p:spPr>
        <p:txBody>
          <a:bodyPr>
            <a:normAutofit fontScale="90000"/>
          </a:bodyPr>
          <a:lstStyle/>
          <a:p>
            <a:r>
              <a:rPr lang="en-US" altLang="zh-CN" sz="2220" dirty="0"/>
              <a:t>step 7: </a:t>
            </a:r>
            <a:r>
              <a:rPr lang="zh-CN" altLang="en-US" sz="2220" dirty="0">
                <a:sym typeface="+mn-ea"/>
              </a:rPr>
              <a:t>After clicking the Download button,The phone must be off</a:t>
            </a:r>
            <a:br>
              <a:rPr lang="zh-CN" altLang="en-US" sz="2220" dirty="0">
                <a:sym typeface="+mn-ea"/>
              </a:rPr>
            </a:br>
            <a:r>
              <a:rPr lang="zh-CN" altLang="en-US" sz="2220" dirty="0">
                <a:sym typeface="+mn-ea"/>
              </a:rPr>
              <a:t>After that, </a:t>
            </a:r>
            <a:r>
              <a:rPr lang="en-US" altLang="zh-CN" sz="2220" dirty="0">
                <a:sym typeface="+mn-ea"/>
              </a:rPr>
              <a:t>when</a:t>
            </a:r>
            <a:r>
              <a:rPr lang="zh-CN" altLang="en-US" sz="2220" dirty="0">
                <a:sym typeface="+mn-ea"/>
              </a:rPr>
              <a:t> connect the corresponding device with a USB cable</a:t>
            </a:r>
            <a:r>
              <a:rPr lang="en-US" altLang="zh-CN" sz="2220" dirty="0">
                <a:sym typeface="+mn-ea"/>
              </a:rPr>
              <a:t>,At the same time the phone must hold down the * key and the # key</a:t>
            </a:r>
            <a:br>
              <a:rPr lang="zh-CN" altLang="en-US" sz="2800" dirty="0"/>
            </a:br>
            <a:endParaRPr lang="en-US" altLang="zh-CN" sz="2800" dirty="0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57200" y="1767840"/>
            <a:ext cx="8229600" cy="419036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6510,&quot;width&quot;:2139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824</Words>
  <Application>WPS 演示</Application>
  <PresentationFormat>全屏显示(4:3)</PresentationFormat>
  <Paragraphs>18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AGM M7 Detailed steps for software upgrade operation</vt:lpstr>
      <vt:lpstr>PowerPoint 演示文稿</vt:lpstr>
      <vt:lpstr>Step 1: First, install the driver files</vt:lpstr>
      <vt:lpstr>Step 2: choose yes as following picture</vt:lpstr>
      <vt:lpstr>Step 3: You need to wait for about 15 minutes to delete the driver installation process, please be patient,After the installation is successful, please restart the computer</vt:lpstr>
      <vt:lpstr>step 4: Open the upgrade tool </vt:lpstr>
      <vt:lpstr>step 5: load software package </vt:lpstr>
      <vt:lpstr>step 6: When you finish loading the software, click the download button </vt:lpstr>
      <vt:lpstr>step 7: After clicking the Download button,The phone must be off After that, please connect the corresponding device with a USB cable </vt:lpstr>
      <vt:lpstr>step 8: After the upgrade is successful, the prompt is as follows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T68-AGM软件升级操作步骤详解</dc:title>
  <dc:creator>ajm</dc:creator>
  <cp:lastModifiedBy>雨辰Matt</cp:lastModifiedBy>
  <cp:revision>49</cp:revision>
  <dcterms:created xsi:type="dcterms:W3CDTF">2015-12-31T02:56:00Z</dcterms:created>
  <dcterms:modified xsi:type="dcterms:W3CDTF">2021-03-10T09:56:41Z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